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65" r:id="rId5"/>
    <p:sldId id="259" r:id="rId6"/>
    <p:sldId id="264" r:id="rId7"/>
  </p:sldIdLst>
  <p:sldSz cx="9144000" cy="5143500" type="screen16x9"/>
  <p:notesSz cx="6858000" cy="9144000"/>
  <p:embeddedFontLst>
    <p:embeddedFont>
      <p:font typeface="Roboto" panose="020B0604020202020204" charset="0"/>
      <p:regular r:id="rId9"/>
      <p:bold r:id="rId10"/>
      <p:italic r:id="rId11"/>
      <p:boldItalic r:id="rId12"/>
    </p:embeddedFont>
    <p:embeddedFont>
      <p:font typeface="MS Reference Sans Serif" panose="020B0604030504040204" pitchFamily="34" charset="0"/>
      <p:regular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778EF5-6290-4FAD-9762-0178F0D9351B}">
  <a:tblStyle styleId="{31778EF5-6290-4FAD-9762-0178F0D9351B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7" d="100"/>
          <a:sy n="87" d="100"/>
        </p:scale>
        <p:origin x="68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34939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850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99724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7168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1757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4367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 dirty="0" smtClean="0">
                <a:latin typeface="MS Reference Sans Serif" panose="020B0604030504040204" pitchFamily="34" charset="0"/>
              </a:rPr>
              <a:t>SPACECLUSTER</a:t>
            </a:r>
            <a:endParaRPr lang="en" sz="6000" dirty="0">
              <a:latin typeface="MS Reference Sans Serif" panose="020B0604030504040204" pitchFamily="34" charset="0"/>
            </a:endParaRP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49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 b="1" dirty="0"/>
              <a:t>Mission statement: </a:t>
            </a:r>
            <a:r>
              <a:rPr lang="en" sz="4800" dirty="0" smtClean="0"/>
              <a:t>To help data researchers use data more efficiently.</a:t>
            </a:r>
            <a:endParaRPr lang="en" sz="4800" dirty="0"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problem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7019570" cy="2710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 smtClean="0"/>
              <a:t>It is hard to find relevant data sets on data.nasa.gov.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 smtClean="0"/>
              <a:t>Making logical connections between datasets is a challenge.</a:t>
            </a:r>
            <a:endParaRPr lang="en" sz="2400" dirty="0"/>
          </a:p>
        </p:txBody>
      </p:sp>
      <p:cxnSp>
        <p:nvCxnSpPr>
          <p:cNvPr id="95" name="Shape 95"/>
          <p:cNvCxnSpPr/>
          <p:nvPr/>
        </p:nvCxnSpPr>
        <p:spPr>
          <a:xfrm rot="10800000">
            <a:off x="100" y="4552050"/>
            <a:ext cx="9166199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lg" len="lg"/>
            <a:tailEnd type="none" w="lg" len="lg"/>
          </a:ln>
        </p:spPr>
      </p:cxn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20" y="0"/>
            <a:ext cx="8587908" cy="536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17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Shape 100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199" cy="14823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</a:p>
        </p:txBody>
      </p:sp>
      <p:sp>
        <p:nvSpPr>
          <p:cNvPr id="102" name="Shape 10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dirty="0" smtClean="0"/>
              <a:t>Artificial Intelligence-powered search engine to help data researchers find relevant data.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 smtClean="0"/>
              <a:t>It </a:t>
            </a:r>
            <a:r>
              <a:rPr lang="en" sz="2400" dirty="0" smtClean="0"/>
              <a:t>maintains data integrity between data sets using keywords frequency.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 smtClean="0"/>
              <a:t>Provides interactive visualization of keywords and datasets.</a:t>
            </a:r>
            <a:endParaRPr lang="en" sz="24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880034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The technology:</a:t>
            </a:r>
          </a:p>
          <a:p>
            <a:pPr lvl="0">
              <a:spcBef>
                <a:spcPts val="0"/>
              </a:spcBef>
              <a:buNone/>
            </a:pPr>
            <a:r>
              <a:rPr lang="en" dirty="0" smtClean="0"/>
              <a:t>LDA model (clustering) + D3.js (visualization)</a:t>
            </a:r>
            <a:endParaRPr lang="en" dirty="0"/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81</Words>
  <Application>Microsoft Office PowerPoint</Application>
  <PresentationFormat>On-screen Show (16:9)</PresentationFormat>
  <Paragraphs>11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Roboto</vt:lpstr>
      <vt:lpstr>MS Reference Sans Serif</vt:lpstr>
      <vt:lpstr>material</vt:lpstr>
      <vt:lpstr>SPACECLUSTER</vt:lpstr>
      <vt:lpstr>Mission statement: To help data researchers use data more efficiently.</vt:lpstr>
      <vt:lpstr>The problem</vt:lpstr>
      <vt:lpstr>PowerPoint Presentation</vt:lpstr>
      <vt:lpstr>The solution</vt:lpstr>
      <vt:lpstr>The technology: LDA model (clustering) + D3.js (visualization)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SPACECLUSTER</dc:title>
  <cp:lastModifiedBy>Esa Ezzatinor</cp:lastModifiedBy>
  <cp:revision>9</cp:revision>
  <dcterms:modified xsi:type="dcterms:W3CDTF">2017-04-29T13:01:30Z</dcterms:modified>
</cp:coreProperties>
</file>